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3" r:id="rId6"/>
    <p:sldId id="259" r:id="rId7"/>
    <p:sldId id="260" r:id="rId8"/>
    <p:sldId id="261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FAAAA2D-D028-452E-B873-E60295C7D58D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583C170-BEFC-4FF5-BE50-FDEEF54CAC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AA2D-D028-452E-B873-E60295C7D58D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C170-BEFC-4FF5-BE50-FDEEF54CAC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AA2D-D028-452E-B873-E60295C7D58D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C170-BEFC-4FF5-BE50-FDEEF54CAC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AAAA2D-D028-452E-B873-E60295C7D58D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83C170-BEFC-4FF5-BE50-FDEEF54CAC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FAAAA2D-D028-452E-B873-E60295C7D58D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583C170-BEFC-4FF5-BE50-FDEEF54CAC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AA2D-D028-452E-B873-E60295C7D58D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C170-BEFC-4FF5-BE50-FDEEF54CAC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AA2D-D028-452E-B873-E60295C7D58D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C170-BEFC-4FF5-BE50-FDEEF54CAC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AAAA2D-D028-452E-B873-E60295C7D58D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83C170-BEFC-4FF5-BE50-FDEEF54CAC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AA2D-D028-452E-B873-E60295C7D58D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C170-BEFC-4FF5-BE50-FDEEF54CAC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AAAA2D-D028-452E-B873-E60295C7D58D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83C170-BEFC-4FF5-BE50-FDEEF54CAC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AAAA2D-D028-452E-B873-E60295C7D58D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83C170-BEFC-4FF5-BE50-FDEEF54CAC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AAAA2D-D028-452E-B873-E60295C7D58D}" type="datetimeFigureOut">
              <a:rPr lang="zh-TW" altLang="en-US" smtClean="0"/>
              <a:t>2018/9/24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83C170-BEFC-4FF5-BE50-FDEEF54CAC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直</a:t>
            </a:r>
            <a:r>
              <a:rPr lang="zh-TW" altLang="en-US" sz="3600" dirty="0" smtClean="0"/>
              <a:t>死不渝  非你莫屬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2018/09/20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SC0887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79219" y="836712"/>
            <a:ext cx="7321173" cy="48736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SC089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3235" y="836712"/>
            <a:ext cx="7321173" cy="48736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SC089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79219" y="859631"/>
            <a:ext cx="7321173" cy="48736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 descr="DSC089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79219" y="980728"/>
            <a:ext cx="7321173" cy="48736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SC0869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859631"/>
            <a:ext cx="7321173" cy="48736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SC086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7321173" cy="48736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SC087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31639"/>
            <a:ext cx="7321173" cy="48736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SC087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7321173" cy="48736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SC0877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3235" y="859631"/>
            <a:ext cx="7321173" cy="48736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SC0879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3235" y="836712"/>
            <a:ext cx="7321173" cy="48736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SC088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3235" y="836712"/>
            <a:ext cx="7321173" cy="48736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</TotalTime>
  <Words>9</Words>
  <Application>Microsoft Office PowerPoint</Application>
  <PresentationFormat>如螢幕大小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壁窗</vt:lpstr>
      <vt:lpstr>直死不渝  非你莫屬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直死不渝  非你莫屬</dc:title>
  <dc:creator>PC</dc:creator>
  <cp:lastModifiedBy>PC</cp:lastModifiedBy>
  <cp:revision>5</cp:revision>
  <dcterms:created xsi:type="dcterms:W3CDTF">2018-09-24T07:22:16Z</dcterms:created>
  <dcterms:modified xsi:type="dcterms:W3CDTF">2018-09-24T08:06:08Z</dcterms:modified>
</cp:coreProperties>
</file>